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233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96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77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032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085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06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243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111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428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352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402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80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68369-49C8-4CA8-94F8-38F7C4BAEA83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FDC17-B866-4918-A6F0-91BE5638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273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1" r="28646"/>
          <a:stretch/>
        </p:blipFill>
        <p:spPr>
          <a:xfrm>
            <a:off x="-8877300" y="-384307"/>
            <a:ext cx="5687142" cy="57645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67" r="28214"/>
          <a:stretch/>
        </p:blipFill>
        <p:spPr>
          <a:xfrm>
            <a:off x="-3190158" y="-384307"/>
            <a:ext cx="5232400" cy="57645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13" r="15594"/>
          <a:stretch/>
        </p:blipFill>
        <p:spPr>
          <a:xfrm>
            <a:off x="2247950" y="-384307"/>
            <a:ext cx="6718300" cy="57645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57" r="28954"/>
          <a:stretch/>
        </p:blipFill>
        <p:spPr>
          <a:xfrm>
            <a:off x="8966250" y="-384307"/>
            <a:ext cx="5168900" cy="57645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9" r="25673"/>
          <a:stretch/>
        </p:blipFill>
        <p:spPr>
          <a:xfrm>
            <a:off x="14404358" y="-384307"/>
            <a:ext cx="5560042" cy="576457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-5983238" y="4549268"/>
            <a:ext cx="25957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(a)					      (b)						(c)							(d)						(e)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19468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17"/>
          <a:stretch/>
        </p:blipFill>
        <p:spPr>
          <a:xfrm>
            <a:off x="0" y="1985144"/>
            <a:ext cx="12192000" cy="24598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8563" y="4356100"/>
            <a:ext cx="10402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(a)			      (b)			</a:t>
            </a:r>
            <a:r>
              <a:rPr lang="en-US" dirty="0"/>
              <a:t> </a:t>
            </a:r>
            <a:r>
              <a:rPr lang="en-US" dirty="0" smtClean="0"/>
              <a:t>            (c)			  (d)	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701800" y="3855566"/>
            <a:ext cx="596900" cy="386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813300" y="3855566"/>
            <a:ext cx="596900" cy="386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0.4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886700" y="3855566"/>
            <a:ext cx="596900" cy="386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0.6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947400" y="3855566"/>
            <a:ext cx="596900" cy="386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0.9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10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-2489200" y="-1143000"/>
            <a:ext cx="17691100" cy="104267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141936"/>
              </p:ext>
            </p:extLst>
          </p:nvPr>
        </p:nvGraphicFramePr>
        <p:xfrm>
          <a:off x="-685801" y="256722"/>
          <a:ext cx="12390664" cy="65314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0486"/>
                <a:gridCol w="2576115"/>
                <a:gridCol w="1663700"/>
                <a:gridCol w="1498600"/>
                <a:gridCol w="1549400"/>
                <a:gridCol w="1485900"/>
                <a:gridCol w="1646463"/>
              </a:tblGrid>
              <a:tr h="507999">
                <a:tc rowSpan="2"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Problem</a:t>
                      </a:r>
                      <a:r>
                        <a:rPr lang="en-US" sz="2400" baseline="0" dirty="0" smtClean="0">
                          <a:solidFill>
                            <a:schemeClr val="tx1"/>
                          </a:solidFill>
                        </a:rPr>
                        <a:t> Size</a:t>
                      </a:r>
                      <a:endParaRPr lang="en-US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Solver Times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0799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Gurobi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CBC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SCIP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GLPK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LP_SOLVE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0900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# variables:     1244</a:t>
                      </a:r>
                    </a:p>
                    <a:p>
                      <a:pPr algn="ctr"/>
                      <a:r>
                        <a:rPr lang="en-US" sz="2000" dirty="0" smtClean="0"/>
                        <a:t># constraints: 2660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0.05 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</a:rPr>
                        <a:t>sec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0.2 sec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0.3 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</a:rPr>
                        <a:t>sec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9 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</a:rPr>
                        <a:t>sec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15 </a:t>
                      </a: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min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7272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# variables:     2582</a:t>
                      </a:r>
                    </a:p>
                    <a:p>
                      <a:pPr algn="ctr"/>
                      <a:r>
                        <a:rPr lang="en-US" sz="2000" dirty="0" smtClean="0"/>
                        <a:t># constraints: 5420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0.2 sec</a:t>
                      </a:r>
                      <a:endParaRPr 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0.6 sec</a:t>
                      </a:r>
                      <a:endParaRPr 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aseline="0" dirty="0" smtClean="0"/>
                        <a:t>2.6 sec</a:t>
                      </a:r>
                      <a:endParaRPr 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35 min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9817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# variables:     21556</a:t>
                      </a:r>
                    </a:p>
                    <a:p>
                      <a:pPr algn="ctr"/>
                      <a:r>
                        <a:rPr lang="en-US" sz="2000" smtClean="0"/>
                        <a:t># constraints: 44191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sec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7.5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</a:rPr>
                        <a:t> sec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9 sec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1" r="30079" b="84"/>
          <a:stretch/>
        </p:blipFill>
        <p:spPr>
          <a:xfrm>
            <a:off x="-421376" y="5283201"/>
            <a:ext cx="1326227" cy="13157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46" t="15428" r="34841" b="14714"/>
          <a:stretch/>
        </p:blipFill>
        <p:spPr>
          <a:xfrm>
            <a:off x="-332539" y="3658883"/>
            <a:ext cx="1182207" cy="13179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2" t="30706" r="33953" b="20380"/>
          <a:stretch/>
        </p:blipFill>
        <p:spPr>
          <a:xfrm>
            <a:off x="-421376" y="1860873"/>
            <a:ext cx="1564313" cy="118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16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71</Words>
  <Application>Microsoft Office PowerPoint</Application>
  <PresentationFormat>Widescreen</PresentationFormat>
  <Paragraphs>35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宋体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Liangliang Nan</dc:creator>
  <cp:lastModifiedBy>Liangliang Nan</cp:lastModifiedBy>
  <cp:revision>14</cp:revision>
  <dcterms:created xsi:type="dcterms:W3CDTF">2018-05-17T14:49:09Z</dcterms:created>
  <dcterms:modified xsi:type="dcterms:W3CDTF">2018-07-13T10:11:47Z</dcterms:modified>
</cp:coreProperties>
</file>

<file path=docProps/thumbnail.jpeg>
</file>